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Lst>
  <p:sldSz cy="6858000" cx="9144000"/>
  <p:notesSz cx="7010400" cy="9236075"/>
  <p:embeddedFontLst>
    <p:embeddedFont>
      <p:font typeface="Raleway"/>
      <p:regular r:id="rId12"/>
      <p:bold r:id="rId13"/>
      <p:italic r:id="rId14"/>
      <p:boldItalic r:id="rId15"/>
    </p:embeddedFont>
    <p:embeddedFont>
      <p:font typeface="Proxima Nova"/>
      <p:regular r:id="rId16"/>
      <p:bold r:id="rId17"/>
      <p:italic r:id="rId18"/>
      <p:boldItalic r:id="rId19"/>
    </p:embeddedFont>
    <p:embeddedFont>
      <p:font typeface="Montserrat"/>
      <p:regular r:id="rId20"/>
      <p:bold r:id="rId21"/>
      <p:italic r:id="rId22"/>
      <p:boldItalic r:id="rId23"/>
    </p:embeddedFont>
    <p:embeddedFont>
      <p:font typeface="Arial Black"/>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11" Type="http://schemas.openxmlformats.org/officeDocument/2006/relationships/slide" Target="slides/slide7.xml"/><Relationship Id="rId22" Type="http://schemas.openxmlformats.org/officeDocument/2006/relationships/font" Target="fonts/Montserrat-italic.fntdata"/><Relationship Id="rId10" Type="http://schemas.openxmlformats.org/officeDocument/2006/relationships/slide" Target="slides/slide6.xml"/><Relationship Id="rId21" Type="http://schemas.openxmlformats.org/officeDocument/2006/relationships/font" Target="fonts/Montserrat-bold.fntdata"/><Relationship Id="rId13" Type="http://schemas.openxmlformats.org/officeDocument/2006/relationships/font" Target="fonts/Raleway-bold.fntdata"/><Relationship Id="rId24" Type="http://schemas.openxmlformats.org/officeDocument/2006/relationships/font" Target="fonts/ArialBlack-regular.fntdata"/><Relationship Id="rId12" Type="http://schemas.openxmlformats.org/officeDocument/2006/relationships/font" Target="fonts/Raleway-regular.fntdata"/><Relationship Id="rId23" Type="http://schemas.openxmlformats.org/officeDocument/2006/relationships/font" Target="fonts/Montserrat-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aleway-boldItalic.fntdata"/><Relationship Id="rId14" Type="http://schemas.openxmlformats.org/officeDocument/2006/relationships/font" Target="fonts/Raleway-italic.fntdata"/><Relationship Id="rId17" Type="http://schemas.openxmlformats.org/officeDocument/2006/relationships/font" Target="fonts/ProximaNova-bold.fntdata"/><Relationship Id="rId16" Type="http://schemas.openxmlformats.org/officeDocument/2006/relationships/font" Target="fonts/ProximaNova-regular.fntdata"/><Relationship Id="rId5" Type="http://schemas.openxmlformats.org/officeDocument/2006/relationships/slide" Target="slides/slide1.xml"/><Relationship Id="rId19" Type="http://schemas.openxmlformats.org/officeDocument/2006/relationships/font" Target="fonts/ProximaNova-boldItalic.fntdata"/><Relationship Id="rId6" Type="http://schemas.openxmlformats.org/officeDocument/2006/relationships/slide" Target="slides/slide2.xml"/><Relationship Id="rId18" Type="http://schemas.openxmlformats.org/officeDocument/2006/relationships/font" Target="fonts/ProximaNova-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68625" y="692700"/>
            <a:ext cx="4673825" cy="34635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25" y="4387125"/>
            <a:ext cx="5608300" cy="4156225"/>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3:notes"/>
          <p:cNvSpPr txBox="1"/>
          <p:nvPr>
            <p:ph idx="1" type="body"/>
          </p:nvPr>
        </p:nvSpPr>
        <p:spPr>
          <a:xfrm>
            <a:off x="701025" y="4387125"/>
            <a:ext cx="5608300" cy="415622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3:notes"/>
          <p:cNvSpPr/>
          <p:nvPr>
            <p:ph idx="2" type="sldImg"/>
          </p:nvPr>
        </p:nvSpPr>
        <p:spPr>
          <a:xfrm>
            <a:off x="1168625" y="692700"/>
            <a:ext cx="4673825" cy="34635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6:notes"/>
          <p:cNvSpPr txBox="1"/>
          <p:nvPr>
            <p:ph idx="1" type="body"/>
          </p:nvPr>
        </p:nvSpPr>
        <p:spPr>
          <a:xfrm>
            <a:off x="701025" y="4387125"/>
            <a:ext cx="5608300" cy="415622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6:notes"/>
          <p:cNvSpPr/>
          <p:nvPr>
            <p:ph idx="2" type="sldImg"/>
          </p:nvPr>
        </p:nvSpPr>
        <p:spPr>
          <a:xfrm>
            <a:off x="1168625" y="692700"/>
            <a:ext cx="4673825" cy="34635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7:notes"/>
          <p:cNvSpPr txBox="1"/>
          <p:nvPr>
            <p:ph idx="1" type="body"/>
          </p:nvPr>
        </p:nvSpPr>
        <p:spPr>
          <a:xfrm>
            <a:off x="701025" y="4387125"/>
            <a:ext cx="5608300" cy="415622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7:notes"/>
          <p:cNvSpPr/>
          <p:nvPr>
            <p:ph idx="2" type="sldImg"/>
          </p:nvPr>
        </p:nvSpPr>
        <p:spPr>
          <a:xfrm>
            <a:off x="1168625" y="692700"/>
            <a:ext cx="4673825" cy="34635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2966ceaf2f_0_0:notes"/>
          <p:cNvSpPr txBox="1"/>
          <p:nvPr>
            <p:ph idx="1" type="body"/>
          </p:nvPr>
        </p:nvSpPr>
        <p:spPr>
          <a:xfrm>
            <a:off x="701025" y="4387125"/>
            <a:ext cx="5608200" cy="4156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g32966ceaf2f_0_0:notes"/>
          <p:cNvSpPr/>
          <p:nvPr>
            <p:ph idx="2" type="sldImg"/>
          </p:nvPr>
        </p:nvSpPr>
        <p:spPr>
          <a:xfrm>
            <a:off x="1168625" y="692700"/>
            <a:ext cx="4673700" cy="3463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8:notes"/>
          <p:cNvSpPr txBox="1"/>
          <p:nvPr>
            <p:ph idx="1" type="body"/>
          </p:nvPr>
        </p:nvSpPr>
        <p:spPr>
          <a:xfrm>
            <a:off x="701025" y="4387125"/>
            <a:ext cx="5608300" cy="415622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8:notes"/>
          <p:cNvSpPr/>
          <p:nvPr>
            <p:ph idx="2" type="sldImg"/>
          </p:nvPr>
        </p:nvSpPr>
        <p:spPr>
          <a:xfrm>
            <a:off x="1168625" y="692700"/>
            <a:ext cx="4673825" cy="34635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2966ceaf2f_0_10:notes"/>
          <p:cNvSpPr txBox="1"/>
          <p:nvPr>
            <p:ph idx="1" type="body"/>
          </p:nvPr>
        </p:nvSpPr>
        <p:spPr>
          <a:xfrm>
            <a:off x="701025" y="4387125"/>
            <a:ext cx="5608200" cy="4156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g32966ceaf2f_0_10:notes"/>
          <p:cNvSpPr/>
          <p:nvPr>
            <p:ph idx="2" type="sldImg"/>
          </p:nvPr>
        </p:nvSpPr>
        <p:spPr>
          <a:xfrm>
            <a:off x="1168625" y="692700"/>
            <a:ext cx="4673700" cy="3463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2966ceaf2f_0_5:notes"/>
          <p:cNvSpPr txBox="1"/>
          <p:nvPr>
            <p:ph idx="1" type="body"/>
          </p:nvPr>
        </p:nvSpPr>
        <p:spPr>
          <a:xfrm>
            <a:off x="701025" y="4387125"/>
            <a:ext cx="5608200" cy="4156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32966ceaf2f_0_5:notes"/>
          <p:cNvSpPr/>
          <p:nvPr>
            <p:ph idx="2" type="sldImg"/>
          </p:nvPr>
        </p:nvSpPr>
        <p:spPr>
          <a:xfrm>
            <a:off x="1168625" y="692700"/>
            <a:ext cx="4673700" cy="3463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iria basic layout" type="title">
  <p:cSld name="TITLE">
    <p:spTree>
      <p:nvGrpSpPr>
        <p:cNvPr id="9" name="Shape 9"/>
        <p:cNvGrpSpPr/>
        <p:nvPr/>
      </p:nvGrpSpPr>
      <p:grpSpPr>
        <a:xfrm>
          <a:off x="0" y="0"/>
          <a:ext cx="0" cy="0"/>
          <a:chOff x="0" y="0"/>
          <a:chExt cx="0" cy="0"/>
        </a:xfrm>
      </p:grpSpPr>
      <p:sp>
        <p:nvSpPr>
          <p:cNvPr id="10" name="Google Shape;10;p2"/>
          <p:cNvSpPr/>
          <p:nvPr/>
        </p:nvSpPr>
        <p:spPr>
          <a:xfrm>
            <a:off x="80700" y="3534800"/>
            <a:ext cx="8982600" cy="32157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352633"/>
            <a:ext cx="8183700" cy="1964700"/>
          </a:xfrm>
          <a:prstGeom prst="rect">
            <a:avLst/>
          </a:prstGeom>
        </p:spPr>
        <p:txBody>
          <a:bodyPr anchorCtr="0" anchor="b" bIns="91425" lIns="91425" spcFirstLastPara="1" rIns="91425" wrap="square" tIns="91425">
            <a:normAutofit/>
          </a:bodyPr>
          <a:lstStyle>
            <a:lvl1pPr lvl="0">
              <a:spcBef>
                <a:spcPts val="0"/>
              </a:spcBef>
              <a:spcAft>
                <a:spcPts val="0"/>
              </a:spcAft>
              <a:buSzPts val="3800"/>
              <a:buFont typeface="Montserrat"/>
              <a:buNone/>
              <a:defRPr sz="3800">
                <a:latin typeface="Montserrat"/>
                <a:ea typeface="Montserrat"/>
                <a:cs typeface="Montserrat"/>
                <a:sym typeface="Montserrat"/>
              </a:defRPr>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2317433"/>
            <a:ext cx="8183700" cy="1148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rgbClr val="434343"/>
              </a:buClr>
              <a:buSzPts val="2400"/>
              <a:buFont typeface="Proxima Nova"/>
              <a:buNone/>
              <a:defRPr sz="2400">
                <a:solidFill>
                  <a:srgbClr val="434343"/>
                </a:solidFill>
                <a:latin typeface="Proxima Nova"/>
                <a:ea typeface="Proxima Nova"/>
                <a:cs typeface="Proxima Nova"/>
                <a:sym typeface="Proxima Nova"/>
              </a:defRPr>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pic>
        <p:nvPicPr>
          <p:cNvPr id="14" name="Google Shape;14;p2"/>
          <p:cNvPicPr preferRelativeResize="0"/>
          <p:nvPr/>
        </p:nvPicPr>
        <p:blipFill>
          <a:blip r:embed="rId2">
            <a:alphaModFix/>
          </a:blip>
          <a:stretch>
            <a:fillRect/>
          </a:stretch>
        </p:blipFill>
        <p:spPr>
          <a:xfrm>
            <a:off x="2812338" y="5778388"/>
            <a:ext cx="3895725" cy="6000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0" name="Shape 50"/>
        <p:cNvGrpSpPr/>
        <p:nvPr/>
      </p:nvGrpSpPr>
      <p:grpSpPr>
        <a:xfrm>
          <a:off x="0" y="0"/>
          <a:ext cx="0" cy="0"/>
          <a:chOff x="0" y="0"/>
          <a:chExt cx="0" cy="0"/>
        </a:xfrm>
      </p:grpSpPr>
      <p:sp>
        <p:nvSpPr>
          <p:cNvPr id="51" name="Google Shape;51;p11"/>
          <p:cNvSpPr/>
          <p:nvPr/>
        </p:nvSpPr>
        <p:spPr>
          <a:xfrm>
            <a:off x="80700" y="3534800"/>
            <a:ext cx="8982600" cy="3215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1"/>
          <p:cNvSpPr txBox="1"/>
          <p:nvPr>
            <p:ph hasCustomPrompt="1" type="title"/>
          </p:nvPr>
        </p:nvSpPr>
        <p:spPr>
          <a:xfrm>
            <a:off x="311700" y="990668"/>
            <a:ext cx="8520600" cy="2675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3" name="Google Shape;53;p11"/>
          <p:cNvSpPr txBox="1"/>
          <p:nvPr>
            <p:ph idx="1" type="body"/>
          </p:nvPr>
        </p:nvSpPr>
        <p:spPr>
          <a:xfrm>
            <a:off x="311700" y="3793576"/>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54" name="Google Shape;54;p11"/>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12"/>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7" name="Shape 57"/>
        <p:cNvGrpSpPr/>
        <p:nvPr/>
      </p:nvGrpSpPr>
      <p:grpSpPr>
        <a:xfrm>
          <a:off x="0" y="0"/>
          <a:ext cx="0" cy="0"/>
          <a:chOff x="0" y="0"/>
          <a:chExt cx="0" cy="0"/>
        </a:xfrm>
      </p:grpSpPr>
      <p:sp>
        <p:nvSpPr>
          <p:cNvPr id="58" name="Google Shape;58;p13"/>
          <p:cNvSpPr txBox="1"/>
          <p:nvPr>
            <p:ph type="title"/>
          </p:nvPr>
        </p:nvSpPr>
        <p:spPr>
          <a:xfrm>
            <a:off x="195262" y="228600"/>
            <a:ext cx="8015400" cy="914400"/>
          </a:xfrm>
          <a:prstGeom prst="rect">
            <a:avLst/>
          </a:prstGeom>
          <a:noFill/>
          <a:ln>
            <a:noFill/>
          </a:ln>
        </p:spPr>
        <p:txBody>
          <a:bodyPr anchorCtr="0" anchor="ctr" bIns="91425" lIns="91425" spcFirstLastPara="1" rIns="91425" wrap="square" tIns="91425">
            <a:normAutofit/>
          </a:bodyPr>
          <a:lstStyle>
            <a:lvl1pPr indent="0" lvl="0" marL="0" marR="0" algn="l">
              <a:spcBef>
                <a:spcPts val="0"/>
              </a:spcBef>
              <a:spcAft>
                <a:spcPts val="0"/>
              </a:spcAft>
              <a:buSzPts val="3000"/>
              <a:buNone/>
              <a:defRPr b="0" i="0" sz="4200" u="none" cap="none" strike="noStrike">
                <a:solidFill>
                  <a:schemeClr val="dk2"/>
                </a:solidFill>
                <a:latin typeface="Arial"/>
                <a:ea typeface="Arial"/>
                <a:cs typeface="Arial"/>
                <a:sym typeface="Arial"/>
              </a:defRPr>
            </a:lvl1pPr>
            <a:lvl2pPr indent="0" lvl="1" marL="0" marR="0" algn="l">
              <a:spcBef>
                <a:spcPts val="0"/>
              </a:spcBef>
              <a:spcAft>
                <a:spcPts val="0"/>
              </a:spcAft>
              <a:buSzPts val="3000"/>
              <a:buNone/>
              <a:defRPr b="0" i="0" sz="4200" u="none" cap="none" strike="noStrike">
                <a:solidFill>
                  <a:schemeClr val="dk2"/>
                </a:solidFill>
                <a:latin typeface="Arial"/>
                <a:ea typeface="Arial"/>
                <a:cs typeface="Arial"/>
                <a:sym typeface="Arial"/>
              </a:defRPr>
            </a:lvl2pPr>
            <a:lvl3pPr indent="0" lvl="2" marL="0" marR="0" algn="l">
              <a:spcBef>
                <a:spcPts val="0"/>
              </a:spcBef>
              <a:spcAft>
                <a:spcPts val="0"/>
              </a:spcAft>
              <a:buSzPts val="3000"/>
              <a:buNone/>
              <a:defRPr b="0" i="0" sz="4200" u="none" cap="none" strike="noStrike">
                <a:solidFill>
                  <a:schemeClr val="dk2"/>
                </a:solidFill>
                <a:latin typeface="Arial"/>
                <a:ea typeface="Arial"/>
                <a:cs typeface="Arial"/>
                <a:sym typeface="Arial"/>
              </a:defRPr>
            </a:lvl3pPr>
            <a:lvl4pPr indent="0" lvl="3" marL="0" marR="0" algn="l">
              <a:spcBef>
                <a:spcPts val="0"/>
              </a:spcBef>
              <a:spcAft>
                <a:spcPts val="0"/>
              </a:spcAft>
              <a:buSzPts val="3000"/>
              <a:buNone/>
              <a:defRPr b="0" i="0" sz="4200" u="none" cap="none" strike="noStrike">
                <a:solidFill>
                  <a:schemeClr val="dk2"/>
                </a:solidFill>
                <a:latin typeface="Arial"/>
                <a:ea typeface="Arial"/>
                <a:cs typeface="Arial"/>
                <a:sym typeface="Arial"/>
              </a:defRPr>
            </a:lvl4pPr>
            <a:lvl5pPr indent="0" lvl="4" marL="0" marR="0" algn="l">
              <a:spcBef>
                <a:spcPts val="0"/>
              </a:spcBef>
              <a:spcAft>
                <a:spcPts val="0"/>
              </a:spcAft>
              <a:buSzPts val="3000"/>
              <a:buNone/>
              <a:defRPr b="0" i="0" sz="4200" u="none" cap="none" strike="noStrike">
                <a:solidFill>
                  <a:schemeClr val="dk2"/>
                </a:solidFill>
                <a:latin typeface="Arial"/>
                <a:ea typeface="Arial"/>
                <a:cs typeface="Arial"/>
                <a:sym typeface="Arial"/>
              </a:defRPr>
            </a:lvl5pPr>
            <a:lvl6pPr indent="0" lvl="5" marL="457200" marR="0" algn="l">
              <a:spcBef>
                <a:spcPts val="0"/>
              </a:spcBef>
              <a:spcAft>
                <a:spcPts val="0"/>
              </a:spcAft>
              <a:buSzPts val="3000"/>
              <a:buNone/>
              <a:defRPr b="0" i="0" sz="4200" u="none" cap="none" strike="noStrike">
                <a:solidFill>
                  <a:schemeClr val="dk2"/>
                </a:solidFill>
                <a:latin typeface="Arial"/>
                <a:ea typeface="Arial"/>
                <a:cs typeface="Arial"/>
                <a:sym typeface="Arial"/>
              </a:defRPr>
            </a:lvl6pPr>
            <a:lvl7pPr indent="0" lvl="6" marL="914400" marR="0" algn="l">
              <a:spcBef>
                <a:spcPts val="0"/>
              </a:spcBef>
              <a:spcAft>
                <a:spcPts val="0"/>
              </a:spcAft>
              <a:buSzPts val="3000"/>
              <a:buNone/>
              <a:defRPr b="0" i="0" sz="4200" u="none" cap="none" strike="noStrike">
                <a:solidFill>
                  <a:schemeClr val="dk2"/>
                </a:solidFill>
                <a:latin typeface="Arial"/>
                <a:ea typeface="Arial"/>
                <a:cs typeface="Arial"/>
                <a:sym typeface="Arial"/>
              </a:defRPr>
            </a:lvl7pPr>
            <a:lvl8pPr indent="0" lvl="7" marL="1371600" marR="0" algn="l">
              <a:spcBef>
                <a:spcPts val="0"/>
              </a:spcBef>
              <a:spcAft>
                <a:spcPts val="0"/>
              </a:spcAft>
              <a:buSzPts val="3000"/>
              <a:buNone/>
              <a:defRPr b="0" i="0" sz="4200" u="none" cap="none" strike="noStrike">
                <a:solidFill>
                  <a:schemeClr val="dk2"/>
                </a:solidFill>
                <a:latin typeface="Arial"/>
                <a:ea typeface="Arial"/>
                <a:cs typeface="Arial"/>
                <a:sym typeface="Arial"/>
              </a:defRPr>
            </a:lvl8pPr>
            <a:lvl9pPr indent="0" lvl="8" marL="1828800" marR="0" algn="l">
              <a:spcBef>
                <a:spcPts val="0"/>
              </a:spcBef>
              <a:spcAft>
                <a:spcPts val="0"/>
              </a:spcAft>
              <a:buSzPts val="3000"/>
              <a:buNone/>
              <a:defRPr b="0" i="0" sz="4200" u="none" cap="none" strike="noStrike">
                <a:solidFill>
                  <a:schemeClr val="dk2"/>
                </a:solidFill>
                <a:latin typeface="Arial"/>
                <a:ea typeface="Arial"/>
                <a:cs typeface="Arial"/>
                <a:sym typeface="Arial"/>
              </a:defRPr>
            </a:lvl9pPr>
          </a:lstStyle>
          <a:p/>
        </p:txBody>
      </p:sp>
      <p:sp>
        <p:nvSpPr>
          <p:cNvPr id="59" name="Google Shape;59;p13"/>
          <p:cNvSpPr txBox="1"/>
          <p:nvPr>
            <p:ph idx="1" type="body"/>
          </p:nvPr>
        </p:nvSpPr>
        <p:spPr>
          <a:xfrm>
            <a:off x="609600" y="1600200"/>
            <a:ext cx="7924800" cy="4419600"/>
          </a:xfrm>
          <a:prstGeom prst="rect">
            <a:avLst/>
          </a:prstGeom>
          <a:noFill/>
          <a:ln>
            <a:noFill/>
          </a:ln>
        </p:spPr>
        <p:txBody>
          <a:bodyPr anchorCtr="0" anchor="t" bIns="91425" lIns="91425" spcFirstLastPara="1" rIns="91425" wrap="square" tIns="91425">
            <a:normAutofit/>
          </a:bodyPr>
          <a:lstStyle>
            <a:lvl1pPr indent="-391160" lvl="0" marL="457200" marR="0" algn="l">
              <a:spcBef>
                <a:spcPts val="640"/>
              </a:spcBef>
              <a:spcAft>
                <a:spcPts val="0"/>
              </a:spcAft>
              <a:buClr>
                <a:schemeClr val="hlink"/>
              </a:buClr>
              <a:buSzPts val="2560"/>
              <a:buFont typeface="Noto Sans Symbols"/>
              <a:buChar char="●"/>
              <a:defRPr b="0" i="0" sz="3200" u="none" cap="none" strike="noStrike">
                <a:solidFill>
                  <a:schemeClr val="dk1"/>
                </a:solidFill>
                <a:latin typeface="Arial"/>
                <a:ea typeface="Arial"/>
                <a:cs typeface="Arial"/>
                <a:sym typeface="Arial"/>
              </a:defRPr>
            </a:lvl1pPr>
            <a:lvl2pPr indent="-353060" lvl="1" marL="914400" marR="0" algn="l">
              <a:spcBef>
                <a:spcPts val="560"/>
              </a:spcBef>
              <a:spcAft>
                <a:spcPts val="0"/>
              </a:spcAft>
              <a:buClr>
                <a:schemeClr val="accent1"/>
              </a:buClr>
              <a:buSzPts val="1960"/>
              <a:buFont typeface="Noto Sans Symbols"/>
              <a:buChar char="●"/>
              <a:defRPr b="0" i="0" sz="2800" u="none" cap="none" strike="noStrike">
                <a:solidFill>
                  <a:schemeClr val="dk1"/>
                </a:solidFill>
                <a:latin typeface="Arial"/>
                <a:ea typeface="Arial"/>
                <a:cs typeface="Arial"/>
                <a:sym typeface="Arial"/>
              </a:defRPr>
            </a:lvl2pPr>
            <a:lvl3pPr indent="-327660" lvl="2" marL="1371600" marR="0" algn="l">
              <a:spcBef>
                <a:spcPts val="480"/>
              </a:spcBef>
              <a:spcAft>
                <a:spcPts val="0"/>
              </a:spcAft>
              <a:buClr>
                <a:schemeClr val="lt2"/>
              </a:buClr>
              <a:buSzPts val="1560"/>
              <a:buFont typeface="Noto Sans Symbols"/>
              <a:buChar char="●"/>
              <a:defRPr b="0" i="0" sz="2400" u="none" cap="none" strike="noStrike">
                <a:solidFill>
                  <a:schemeClr val="dk1"/>
                </a:solidFill>
                <a:latin typeface="Arial"/>
                <a:ea typeface="Arial"/>
                <a:cs typeface="Arial"/>
                <a:sym typeface="Arial"/>
              </a:defRPr>
            </a:lvl3pPr>
            <a:lvl4pPr indent="-304800" lvl="3" marL="1828800" marR="0" algn="l">
              <a:spcBef>
                <a:spcPts val="400"/>
              </a:spcBef>
              <a:spcAft>
                <a:spcPts val="0"/>
              </a:spcAft>
              <a:buClr>
                <a:schemeClr val="hlink"/>
              </a:buClr>
              <a:buSzPts val="1200"/>
              <a:buFont typeface="Noto Sans Symbols"/>
              <a:buChar char="●"/>
              <a:defRPr b="0" i="0" sz="2000" u="none" cap="none" strike="noStrike">
                <a:solidFill>
                  <a:schemeClr val="dk1"/>
                </a:solidFill>
                <a:latin typeface="Arial"/>
                <a:ea typeface="Arial"/>
                <a:cs typeface="Arial"/>
                <a:sym typeface="Arial"/>
              </a:defRPr>
            </a:lvl4pPr>
            <a:lvl5pPr indent="-279400" lvl="4" marL="2286000" marR="0" algn="l">
              <a:spcBef>
                <a:spcPts val="400"/>
              </a:spcBef>
              <a:spcAft>
                <a:spcPts val="0"/>
              </a:spcAft>
              <a:buClr>
                <a:schemeClr val="lt2"/>
              </a:buClr>
              <a:buSzPts val="800"/>
              <a:buFont typeface="Noto Sans Symbols"/>
              <a:buChar char="●"/>
              <a:defRPr b="0" i="0" sz="2000" u="none" cap="none" strike="noStrike">
                <a:solidFill>
                  <a:schemeClr val="dk1"/>
                </a:solidFill>
                <a:latin typeface="Arial"/>
                <a:ea typeface="Arial"/>
                <a:cs typeface="Arial"/>
                <a:sym typeface="Arial"/>
              </a:defRPr>
            </a:lvl5pPr>
            <a:lvl6pPr indent="-279400" lvl="5" marL="2743200" marR="0" algn="l">
              <a:spcBef>
                <a:spcPts val="400"/>
              </a:spcBef>
              <a:spcAft>
                <a:spcPts val="0"/>
              </a:spcAft>
              <a:buClr>
                <a:schemeClr val="lt2"/>
              </a:buClr>
              <a:buSzPts val="800"/>
              <a:buFont typeface="Noto Sans Symbols"/>
              <a:buChar char="●"/>
              <a:defRPr b="0" i="0" sz="2000" u="none" cap="none" strike="noStrike">
                <a:solidFill>
                  <a:schemeClr val="dk1"/>
                </a:solidFill>
                <a:latin typeface="Arial"/>
                <a:ea typeface="Arial"/>
                <a:cs typeface="Arial"/>
                <a:sym typeface="Arial"/>
              </a:defRPr>
            </a:lvl6pPr>
            <a:lvl7pPr indent="-279400" lvl="6" marL="3200400" marR="0" algn="l">
              <a:spcBef>
                <a:spcPts val="400"/>
              </a:spcBef>
              <a:spcAft>
                <a:spcPts val="0"/>
              </a:spcAft>
              <a:buClr>
                <a:schemeClr val="lt2"/>
              </a:buClr>
              <a:buSzPts val="800"/>
              <a:buFont typeface="Noto Sans Symbols"/>
              <a:buChar char="●"/>
              <a:defRPr b="0" i="0" sz="2000" u="none" cap="none" strike="noStrike">
                <a:solidFill>
                  <a:schemeClr val="dk1"/>
                </a:solidFill>
                <a:latin typeface="Arial"/>
                <a:ea typeface="Arial"/>
                <a:cs typeface="Arial"/>
                <a:sym typeface="Arial"/>
              </a:defRPr>
            </a:lvl7pPr>
            <a:lvl8pPr indent="-279400" lvl="7" marL="3657600" marR="0" algn="l">
              <a:spcBef>
                <a:spcPts val="400"/>
              </a:spcBef>
              <a:spcAft>
                <a:spcPts val="0"/>
              </a:spcAft>
              <a:buClr>
                <a:schemeClr val="lt2"/>
              </a:buClr>
              <a:buSzPts val="800"/>
              <a:buFont typeface="Noto Sans Symbols"/>
              <a:buChar char="●"/>
              <a:defRPr b="0" i="0" sz="2000" u="none" cap="none" strike="noStrike">
                <a:solidFill>
                  <a:schemeClr val="dk1"/>
                </a:solidFill>
                <a:latin typeface="Arial"/>
                <a:ea typeface="Arial"/>
                <a:cs typeface="Arial"/>
                <a:sym typeface="Arial"/>
              </a:defRPr>
            </a:lvl8pPr>
            <a:lvl9pPr indent="-279400" lvl="8" marL="4114800" marR="0" algn="l">
              <a:spcBef>
                <a:spcPts val="400"/>
              </a:spcBef>
              <a:spcAft>
                <a:spcPts val="0"/>
              </a:spcAft>
              <a:buClr>
                <a:schemeClr val="lt2"/>
              </a:buClr>
              <a:buSzPts val="800"/>
              <a:buFont typeface="Noto Sans Symbols"/>
              <a:buChar char="●"/>
              <a:defRPr b="0" i="0" sz="2000" u="none" cap="none" strike="noStrike">
                <a:solidFill>
                  <a:schemeClr val="dk1"/>
                </a:solidFill>
                <a:latin typeface="Arial"/>
                <a:ea typeface="Arial"/>
                <a:cs typeface="Arial"/>
                <a:sym typeface="Arial"/>
              </a:defRPr>
            </a:lvl9pPr>
          </a:lstStyle>
          <a:p/>
        </p:txBody>
      </p:sp>
      <p:sp>
        <p:nvSpPr>
          <p:cNvPr id="60" name="Google Shape;60;p13"/>
          <p:cNvSpPr txBox="1"/>
          <p:nvPr>
            <p:ph idx="10" type="dt"/>
          </p:nvPr>
        </p:nvSpPr>
        <p:spPr>
          <a:xfrm>
            <a:off x="457200" y="6248400"/>
            <a:ext cx="2133600" cy="457200"/>
          </a:xfrm>
          <a:prstGeom prst="rect">
            <a:avLst/>
          </a:prstGeom>
          <a:noFill/>
          <a:ln>
            <a:noFill/>
          </a:ln>
        </p:spPr>
        <p:txBody>
          <a:bodyPr anchorCtr="0" anchor="b" bIns="91425" lIns="91425" spcFirstLastPara="1" rIns="91425" wrap="square" tIns="91425">
            <a:noAutofit/>
          </a:bodyPr>
          <a:lstStyle>
            <a:lvl1pPr indent="0" lvl="0" marL="0" marR="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1" name="Google Shape;61;p13"/>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noAutofit/>
          </a:bodyPr>
          <a:lstStyle>
            <a:lvl1pPr indent="0" lvl="0" marL="0" marR="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indent="0" lvl="1" marL="4572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32004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45720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6400800" marR="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2" name="Google Shape;62;p13"/>
          <p:cNvSpPr txBox="1"/>
          <p:nvPr>
            <p:ph idx="12" type="sldNum"/>
          </p:nvPr>
        </p:nvSpPr>
        <p:spPr>
          <a:xfrm>
            <a:off x="6553200" y="6248400"/>
            <a:ext cx="2133600" cy="457200"/>
          </a:xfrm>
          <a:prstGeom prst="rect">
            <a:avLst/>
          </a:prstGeom>
          <a:noFill/>
          <a:ln>
            <a:noFill/>
          </a:ln>
        </p:spPr>
        <p:txBody>
          <a:bodyPr anchorCtr="0" anchor="b" bIns="45700" lIns="91425" spcFirstLastPara="1" rIns="91425" wrap="square" tIns="45700">
            <a:normAutofit/>
          </a:bodyPr>
          <a:lstStyle>
            <a:lvl1pPr indent="0" lvl="0"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1pPr>
            <a:lvl2pPr indent="0" lvl="1"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2pPr>
            <a:lvl3pPr indent="0" lvl="2"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3pPr>
            <a:lvl4pPr indent="0" lvl="3"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4pPr>
            <a:lvl5pPr indent="0" lvl="4"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5pPr>
            <a:lvl6pPr indent="0" lvl="5"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6pPr>
            <a:lvl7pPr indent="0" lvl="6"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7pPr>
            <a:lvl8pPr indent="0" lvl="7"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8pPr>
            <a:lvl9pPr indent="0" lvl="8" marL="0" marR="0" algn="r">
              <a:lnSpc>
                <a:spcPct val="100000"/>
              </a:lnSpc>
              <a:spcBef>
                <a:spcPts val="0"/>
              </a:spcBef>
              <a:spcAft>
                <a:spcPts val="0"/>
              </a:spcAft>
              <a:buClr>
                <a:schemeClr val="dk1"/>
              </a:buClr>
              <a:buFont typeface="Arial Black"/>
              <a:buNone/>
              <a:defRPr b="0" i="0" sz="1200" u="none">
                <a:solidFill>
                  <a:schemeClr val="dk1"/>
                </a:solidFill>
                <a:latin typeface="Arial Black"/>
                <a:ea typeface="Arial Black"/>
                <a:cs typeface="Arial Black"/>
                <a:sym typeface="Arial Black"/>
              </a:defRPr>
            </a:lvl9pPr>
          </a:lstStyle>
          <a:p>
            <a:pPr indent="0" lvl="0" marL="0" rtl="0" algn="r">
              <a:spcBef>
                <a:spcPts val="0"/>
              </a:spcBef>
              <a:spcAft>
                <a:spcPts val="0"/>
              </a:spcAft>
              <a:buNone/>
            </a:pPr>
            <a:fld id="{00000000-1234-1234-1234-123412341234}" type="slidenum">
              <a:rPr lang="en-US"/>
              <a:t>‹#›</a:t>
            </a:fld>
            <a:endParaRPr sz="1000">
              <a:solidFill>
                <a:schemeClr val="lt2"/>
              </a:solidFill>
              <a:latin typeface="Source Sans Pro"/>
              <a:ea typeface="Source Sans Pro"/>
              <a:cs typeface="Source Sans Pro"/>
              <a:sym typeface="Source Sans Pr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80700" y="3534800"/>
            <a:ext cx="8982600" cy="3215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85875" y="2286000"/>
            <a:ext cx="8183700" cy="1047600"/>
          </a:xfrm>
          <a:prstGeom prst="rect">
            <a:avLst/>
          </a:prstGeom>
        </p:spPr>
        <p:txBody>
          <a:bodyPr anchorCtr="0" anchor="b"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8" name="Google Shape;18;p3"/>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593367"/>
            <a:ext cx="8520600" cy="831300"/>
          </a:xfrm>
          <a:prstGeom prst="rect">
            <a:avLst/>
          </a:prstGeom>
        </p:spPr>
        <p:txBody>
          <a:bodyPr anchorCtr="0" anchor="t" bIns="91425" lIns="91425" spcFirstLastPara="1" rIns="91425" wrap="square" tIns="91425">
            <a:normAutofit/>
          </a:bodyPr>
          <a:lstStyle>
            <a:lvl1pPr lvl="0">
              <a:spcBef>
                <a:spcPts val="0"/>
              </a:spcBef>
              <a:spcAft>
                <a:spcPts val="0"/>
              </a:spcAft>
              <a:buSzPts val="3600"/>
              <a:buFont typeface="Montserrat"/>
              <a:buNone/>
              <a:defRPr sz="3600">
                <a:latin typeface="Montserrat"/>
                <a:ea typeface="Montserrat"/>
                <a:cs typeface="Montserrat"/>
                <a:sym typeface="Montserrat"/>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419100" lvl="0" marL="457200">
              <a:spcBef>
                <a:spcPts val="0"/>
              </a:spcBef>
              <a:spcAft>
                <a:spcPts val="0"/>
              </a:spcAft>
              <a:buClr>
                <a:srgbClr val="434343"/>
              </a:buClr>
              <a:buSzPts val="3000"/>
              <a:buFont typeface="Proxima Nova"/>
              <a:buChar char="●"/>
              <a:defRPr sz="3000">
                <a:solidFill>
                  <a:srgbClr val="434343"/>
                </a:solidFill>
                <a:latin typeface="Proxima Nova"/>
                <a:ea typeface="Proxima Nova"/>
                <a:cs typeface="Proxima Nova"/>
                <a:sym typeface="Proxima Nova"/>
              </a:defRPr>
            </a:lvl1pPr>
            <a:lvl2pPr indent="-381000" lvl="1" marL="914400">
              <a:spcBef>
                <a:spcPts val="0"/>
              </a:spcBef>
              <a:spcAft>
                <a:spcPts val="0"/>
              </a:spcAft>
              <a:buSzPts val="2400"/>
              <a:buFont typeface="Proxima Nova"/>
              <a:buChar char="○"/>
              <a:defRPr sz="2400">
                <a:latin typeface="Proxima Nova"/>
                <a:ea typeface="Proxima Nova"/>
                <a:cs typeface="Proxima Nova"/>
                <a:sym typeface="Proxima Nova"/>
              </a:defRPr>
            </a:lvl2pPr>
            <a:lvl3pPr indent="-381000" lvl="2" marL="1371600">
              <a:spcBef>
                <a:spcPts val="0"/>
              </a:spcBef>
              <a:spcAft>
                <a:spcPts val="0"/>
              </a:spcAft>
              <a:buSzPts val="2400"/>
              <a:buFont typeface="Proxima Nova"/>
              <a:buChar char="■"/>
              <a:defRPr sz="2400">
                <a:latin typeface="Proxima Nova"/>
                <a:ea typeface="Proxima Nova"/>
                <a:cs typeface="Proxima Nova"/>
                <a:sym typeface="Proxima Nova"/>
              </a:defRPr>
            </a:lvl3pPr>
            <a:lvl4pPr indent="-342900" lvl="3" marL="1828800">
              <a:spcBef>
                <a:spcPts val="0"/>
              </a:spcBef>
              <a:spcAft>
                <a:spcPts val="0"/>
              </a:spcAft>
              <a:buSzPts val="1800"/>
              <a:buFont typeface="Proxima Nova"/>
              <a:buChar char="●"/>
              <a:defRPr sz="1800">
                <a:latin typeface="Proxima Nova"/>
                <a:ea typeface="Proxima Nova"/>
                <a:cs typeface="Proxima Nova"/>
                <a:sym typeface="Proxima Nova"/>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pic>
        <p:nvPicPr>
          <p:cNvPr id="23" name="Google Shape;23;p4"/>
          <p:cNvPicPr preferRelativeResize="0"/>
          <p:nvPr/>
        </p:nvPicPr>
        <p:blipFill>
          <a:blip r:embed="rId2">
            <a:alphaModFix/>
          </a:blip>
          <a:stretch>
            <a:fillRect/>
          </a:stretch>
        </p:blipFill>
        <p:spPr>
          <a:xfrm>
            <a:off x="6974056" y="6451031"/>
            <a:ext cx="1915808" cy="295100"/>
          </a:xfrm>
          <a:prstGeom prst="rect">
            <a:avLst/>
          </a:prstGeom>
          <a:noFill/>
          <a:ln>
            <a:noFill/>
          </a:ln>
        </p:spPr>
      </p:pic>
      <p:pic>
        <p:nvPicPr>
          <p:cNvPr id="24" name="Google Shape;24;p4"/>
          <p:cNvPicPr preferRelativeResize="0"/>
          <p:nvPr/>
        </p:nvPicPr>
        <p:blipFill>
          <a:blip r:embed="rId3">
            <a:alphaModFix/>
          </a:blip>
          <a:stretch>
            <a:fillRect/>
          </a:stretch>
        </p:blipFill>
        <p:spPr>
          <a:xfrm>
            <a:off x="254137" y="6281913"/>
            <a:ext cx="371380" cy="4642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593367"/>
            <a:ext cx="8520600" cy="8313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593367"/>
            <a:ext cx="8520600" cy="8313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5" name="Google Shape;35;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37" name="Shape 37"/>
        <p:cNvGrpSpPr/>
        <p:nvPr/>
      </p:nvGrpSpPr>
      <p:grpSpPr>
        <a:xfrm>
          <a:off x="0" y="0"/>
          <a:ext cx="0" cy="0"/>
          <a:chOff x="0" y="0"/>
          <a:chExt cx="0" cy="0"/>
        </a:xfrm>
      </p:grpSpPr>
      <p:sp>
        <p:nvSpPr>
          <p:cNvPr id="38" name="Google Shape;38;p8"/>
          <p:cNvSpPr txBox="1"/>
          <p:nvPr>
            <p:ph type="title"/>
          </p:nvPr>
        </p:nvSpPr>
        <p:spPr>
          <a:xfrm>
            <a:off x="490250" y="701800"/>
            <a:ext cx="5604000" cy="5454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9" name="Google Shape;39;p8"/>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0" name="Shape 40"/>
        <p:cNvGrpSpPr/>
        <p:nvPr/>
      </p:nvGrpSpPr>
      <p:grpSpPr>
        <a:xfrm>
          <a:off x="0" y="0"/>
          <a:ext cx="0" cy="0"/>
          <a:chOff x="0" y="0"/>
          <a:chExt cx="0" cy="0"/>
        </a:xfrm>
      </p:grpSpPr>
      <p:sp>
        <p:nvSpPr>
          <p:cNvPr id="41" name="Google Shape;41;p9"/>
          <p:cNvSpPr/>
          <p:nvPr/>
        </p:nvSpPr>
        <p:spPr>
          <a:xfrm>
            <a:off x="4636800" y="107600"/>
            <a:ext cx="4426500" cy="66429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2" name="Google Shape;42;p9"/>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43" name="Google Shape;43;p9"/>
          <p:cNvSpPr txBox="1"/>
          <p:nvPr>
            <p:ph type="title"/>
          </p:nvPr>
        </p:nvSpPr>
        <p:spPr>
          <a:xfrm>
            <a:off x="265500" y="1575600"/>
            <a:ext cx="4045200" cy="20448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4" name="Google Shape;44;p9"/>
          <p:cNvSpPr txBox="1"/>
          <p:nvPr>
            <p:ph idx="1" type="subTitle"/>
          </p:nvPr>
        </p:nvSpPr>
        <p:spPr>
          <a:xfrm>
            <a:off x="265500" y="3692001"/>
            <a:ext cx="4045200" cy="1794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9"/>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6" name="Google Shape;46;p9"/>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7" name="Shape 47"/>
        <p:cNvGrpSpPr/>
        <p:nvPr/>
      </p:nvGrpSpPr>
      <p:grpSpPr>
        <a:xfrm>
          <a:off x="0" y="0"/>
          <a:ext cx="0" cy="0"/>
          <a:chOff x="0" y="0"/>
          <a:chExt cx="0" cy="0"/>
        </a:xfrm>
      </p:grpSpPr>
      <p:sp>
        <p:nvSpPr>
          <p:cNvPr id="48" name="Google Shape;48;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9" name="Google Shape;49;p10"/>
          <p:cNvSpPr txBox="1"/>
          <p:nvPr>
            <p:ph idx="12" type="sldNum"/>
          </p:nvPr>
        </p:nvSpPr>
        <p:spPr>
          <a:xfrm>
            <a:off x="8497999" y="6251679"/>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831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6251679"/>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type="ctrTitle"/>
          </p:nvPr>
        </p:nvSpPr>
        <p:spPr>
          <a:xfrm>
            <a:off x="485875" y="352633"/>
            <a:ext cx="8183700" cy="19647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i="0" lang="en-US" sz="4800" u="none" cap="none" strike="noStrike">
                <a:solidFill>
                  <a:schemeClr val="dk2"/>
                </a:solidFill>
              </a:rPr>
              <a:t>Introduction to Programming</a:t>
            </a:r>
            <a:endParaRPr sz="4800"/>
          </a:p>
        </p:txBody>
      </p:sp>
      <p:sp>
        <p:nvSpPr>
          <p:cNvPr id="68" name="Google Shape;68;p14"/>
          <p:cNvSpPr txBox="1"/>
          <p:nvPr>
            <p:ph idx="1" type="subTitle"/>
          </p:nvPr>
        </p:nvSpPr>
        <p:spPr>
          <a:xfrm>
            <a:off x="485875" y="2317433"/>
            <a:ext cx="8183700" cy="11481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hlink"/>
              </a:buClr>
              <a:buFont typeface="Noto Sans Symbols"/>
              <a:buNone/>
            </a:pPr>
            <a:r>
              <a:rPr i="0" lang="en-US" sz="3600" u="none" cap="none" strike="noStrike">
                <a:solidFill>
                  <a:schemeClr val="dk1"/>
                </a:solidFill>
              </a:rPr>
              <a:t>What is a program?</a:t>
            </a:r>
            <a:endParaRPr sz="3600"/>
          </a:p>
        </p:txBody>
      </p:sp>
    </p:spTree>
  </p:cSld>
  <p:clrMapOvr>
    <a:masterClrMapping/>
  </p:clrMapOvr>
  <p:transition>
    <p:push dir="r"/>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i="0" lang="en-US" sz="3600" u="none" cap="none" strike="noStrike">
                <a:solidFill>
                  <a:schemeClr val="dk2"/>
                </a:solidFill>
              </a:rPr>
              <a:t>Definition</a:t>
            </a:r>
            <a:endParaRPr sz="3600"/>
          </a:p>
        </p:txBody>
      </p:sp>
      <p:sp>
        <p:nvSpPr>
          <p:cNvPr id="74" name="Google Shape;74;p15"/>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100000"/>
              </a:lnSpc>
              <a:spcBef>
                <a:spcPts val="0"/>
              </a:spcBef>
              <a:spcAft>
                <a:spcPts val="0"/>
              </a:spcAft>
              <a:buClr>
                <a:schemeClr val="hlink"/>
              </a:buClr>
              <a:buSzPts val="2560"/>
              <a:buFont typeface="Proxima Nova"/>
              <a:buChar char="●"/>
            </a:pPr>
            <a:r>
              <a:rPr i="0" lang="en-US" sz="3200" u="none" cap="none" strike="noStrike">
                <a:solidFill>
                  <a:schemeClr val="dk1"/>
                </a:solidFill>
              </a:rPr>
              <a:t>A set of instructions that tells the computer what to do.</a:t>
            </a:r>
            <a:endParaRPr/>
          </a:p>
        </p:txBody>
      </p:sp>
    </p:spTree>
  </p:cSld>
  <p:clrMapOvr>
    <a:masterClrMapping/>
  </p:clrMapOvr>
  <p:transition>
    <p:push dir="r"/>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b="1" lang="en-US">
                <a:latin typeface="Montserrat"/>
                <a:ea typeface="Montserrat"/>
                <a:cs typeface="Montserrat"/>
                <a:sym typeface="Montserrat"/>
              </a:rPr>
              <a:t>Activity: Part 1</a:t>
            </a:r>
            <a:endParaRPr b="1">
              <a:latin typeface="Montserrat"/>
              <a:ea typeface="Montserrat"/>
              <a:cs typeface="Montserrat"/>
              <a:sym typeface="Montserrat"/>
            </a:endParaRPr>
          </a:p>
        </p:txBody>
      </p:sp>
      <p:sp>
        <p:nvSpPr>
          <p:cNvPr id="80" name="Google Shape;80;p16"/>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You will work with a partner</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Each group will get a set of Lego blocks</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Build something interesting with the blocks.</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Take a picture with your </a:t>
            </a:r>
            <a:r>
              <a:rPr lang="en-US" sz="2800">
                <a:latin typeface="Proxima Nova"/>
                <a:ea typeface="Proxima Nova"/>
                <a:cs typeface="Proxima Nova"/>
                <a:sym typeface="Proxima Nova"/>
              </a:rPr>
              <a:t>phone.</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Write down instructions on how to build the final object.</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Instructions can use words only! No pictures, diagrams, etc.</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Then take apart your object and put the Lego blocks back in the bag.</a:t>
            </a:r>
            <a:endParaRPr sz="2800">
              <a:latin typeface="Proxima Nova"/>
              <a:ea typeface="Proxima Nova"/>
              <a:cs typeface="Proxima Nova"/>
              <a:sym typeface="Proxima Nova"/>
            </a:endParaRPr>
          </a:p>
        </p:txBody>
      </p:sp>
    </p:spTree>
  </p:cSld>
  <p:clrMapOvr>
    <a:masterClrMapping/>
  </p:clrMapOvr>
  <p:transition>
    <p:push dir="r"/>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b="1" lang="en-US">
                <a:latin typeface="Montserrat"/>
                <a:ea typeface="Montserrat"/>
                <a:cs typeface="Montserrat"/>
                <a:sym typeface="Montserrat"/>
              </a:rPr>
              <a:t>Activity: Part 2</a:t>
            </a:r>
            <a:endParaRPr b="1">
              <a:latin typeface="Montserrat"/>
              <a:ea typeface="Montserrat"/>
              <a:cs typeface="Montserrat"/>
              <a:sym typeface="Montserrat"/>
            </a:endParaRPr>
          </a:p>
        </p:txBody>
      </p:sp>
      <p:sp>
        <p:nvSpPr>
          <p:cNvPr id="86" name="Google Shape;86;p17"/>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Each group will </a:t>
            </a:r>
            <a:r>
              <a:rPr lang="en-US" sz="2800">
                <a:latin typeface="Proxima Nova"/>
                <a:ea typeface="Proxima Nova"/>
                <a:cs typeface="Proxima Nova"/>
                <a:sym typeface="Proxima Nova"/>
              </a:rPr>
              <a:t>switch</a:t>
            </a:r>
            <a:r>
              <a:rPr lang="en-US" sz="2800">
                <a:latin typeface="Proxima Nova"/>
                <a:ea typeface="Proxima Nova"/>
                <a:cs typeface="Proxima Nova"/>
                <a:sym typeface="Proxima Nova"/>
              </a:rPr>
              <a:t> Legos and instructions with another group.</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Follow the instructions AS WRITTEN to build an object with the blocks.</a:t>
            </a:r>
            <a:endParaRPr sz="2800">
              <a:latin typeface="Proxima Nova"/>
              <a:ea typeface="Proxima Nova"/>
              <a:cs typeface="Proxima Nova"/>
              <a:sym typeface="Proxima Nova"/>
            </a:endParaRPr>
          </a:p>
          <a:p>
            <a:pPr indent="-358140" lvl="0" marL="342900" marR="0" rtl="0" algn="l">
              <a:lnSpc>
                <a:spcPct val="100000"/>
              </a:lnSpc>
              <a:spcBef>
                <a:spcPts val="0"/>
              </a:spcBef>
              <a:spcAft>
                <a:spcPts val="0"/>
              </a:spcAft>
              <a:buClr>
                <a:schemeClr val="hlink"/>
              </a:buClr>
              <a:buSzPts val="2800"/>
              <a:buFont typeface="Proxima Nova"/>
              <a:buChar char="●"/>
            </a:pPr>
            <a:r>
              <a:rPr lang="en-US" sz="2800">
                <a:latin typeface="Proxima Nova"/>
                <a:ea typeface="Proxima Nova"/>
                <a:cs typeface="Proxima Nova"/>
                <a:sym typeface="Proxima Nova"/>
              </a:rPr>
              <a:t>You cannot ask any questions!</a:t>
            </a:r>
            <a:endParaRPr sz="2800">
              <a:latin typeface="Proxima Nova"/>
              <a:ea typeface="Proxima Nova"/>
              <a:cs typeface="Proxima Nova"/>
              <a:sym typeface="Proxima Nova"/>
            </a:endParaRPr>
          </a:p>
          <a:p>
            <a:pPr indent="0" lvl="0" marL="0" marR="0" rtl="0" algn="l">
              <a:lnSpc>
                <a:spcPct val="100000"/>
              </a:lnSpc>
              <a:spcBef>
                <a:spcPts val="0"/>
              </a:spcBef>
              <a:spcAft>
                <a:spcPts val="0"/>
              </a:spcAft>
              <a:buNone/>
            </a:pPr>
            <a:r>
              <a:t/>
            </a:r>
            <a:endParaRPr sz="2800">
              <a:latin typeface="Proxima Nova"/>
              <a:ea typeface="Proxima Nova"/>
              <a:cs typeface="Proxima Nova"/>
              <a:sym typeface="Proxima Nova"/>
            </a:endParaRPr>
          </a:p>
          <a:p>
            <a:pPr indent="0" lvl="0" marL="0" marR="0" rtl="0" algn="l">
              <a:lnSpc>
                <a:spcPct val="100000"/>
              </a:lnSpc>
              <a:spcBef>
                <a:spcPts val="0"/>
              </a:spcBef>
              <a:spcAft>
                <a:spcPts val="0"/>
              </a:spcAft>
              <a:buNone/>
            </a:pPr>
            <a:r>
              <a:rPr lang="en-US" sz="2800">
                <a:latin typeface="Proxima Nova"/>
                <a:ea typeface="Proxima Nova"/>
                <a:cs typeface="Proxima Nova"/>
                <a:sym typeface="Proxima Nova"/>
              </a:rPr>
              <a:t>When both groups are finished, compare the objects that were rebuilt with </a:t>
            </a:r>
            <a:r>
              <a:rPr lang="en-US" sz="2800">
                <a:latin typeface="Proxima Nova"/>
                <a:ea typeface="Proxima Nova"/>
                <a:cs typeface="Proxima Nova"/>
                <a:sym typeface="Proxima Nova"/>
              </a:rPr>
              <a:t>pictures</a:t>
            </a:r>
            <a:r>
              <a:rPr lang="en-US" sz="2800">
                <a:latin typeface="Proxima Nova"/>
                <a:ea typeface="Proxima Nova"/>
                <a:cs typeface="Proxima Nova"/>
                <a:sym typeface="Proxima Nova"/>
              </a:rPr>
              <a:t> of the original objects. </a:t>
            </a:r>
            <a:endParaRPr sz="2800">
              <a:latin typeface="Proxima Nova"/>
              <a:ea typeface="Proxima Nova"/>
              <a:cs typeface="Proxima Nova"/>
              <a:sym typeface="Proxima Nova"/>
            </a:endParaRPr>
          </a:p>
          <a:p>
            <a:pPr indent="0" lvl="0" marL="0" marR="0" rtl="0" algn="l">
              <a:lnSpc>
                <a:spcPct val="100000"/>
              </a:lnSpc>
              <a:spcBef>
                <a:spcPts val="0"/>
              </a:spcBef>
              <a:spcAft>
                <a:spcPts val="0"/>
              </a:spcAft>
              <a:buNone/>
            </a:pPr>
            <a:r>
              <a:t/>
            </a:r>
            <a:endParaRPr sz="2800">
              <a:latin typeface="Proxima Nova"/>
              <a:ea typeface="Proxima Nova"/>
              <a:cs typeface="Proxima Nova"/>
              <a:sym typeface="Proxima Nova"/>
            </a:endParaRPr>
          </a:p>
          <a:p>
            <a:pPr indent="0" lvl="0" marL="0" marR="0" rtl="0" algn="l">
              <a:lnSpc>
                <a:spcPct val="100000"/>
              </a:lnSpc>
              <a:spcBef>
                <a:spcPts val="0"/>
              </a:spcBef>
              <a:spcAft>
                <a:spcPts val="0"/>
              </a:spcAft>
              <a:buNone/>
            </a:pPr>
            <a:r>
              <a:rPr lang="en-US" sz="2800">
                <a:latin typeface="Proxima Nova"/>
                <a:ea typeface="Proxima Nova"/>
                <a:cs typeface="Proxima Nova"/>
                <a:sym typeface="Proxima Nova"/>
              </a:rPr>
              <a:t>Then together answer the following questions:</a:t>
            </a:r>
            <a:endParaRPr sz="2800">
              <a:latin typeface="Proxima Nova"/>
              <a:ea typeface="Proxima Nova"/>
              <a:cs typeface="Proxima Nova"/>
              <a:sym typeface="Proxima Nova"/>
            </a:endParaRPr>
          </a:p>
        </p:txBody>
      </p:sp>
    </p:spTree>
  </p:cSld>
  <p:clrMapOvr>
    <a:masterClrMapping/>
  </p:clrMapOvr>
  <p:transition>
    <p:push dir="r"/>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b="1" lang="en-US">
                <a:latin typeface="Montserrat"/>
                <a:ea typeface="Montserrat"/>
                <a:cs typeface="Montserrat"/>
                <a:sym typeface="Montserrat"/>
              </a:rPr>
              <a:t>Group Reflection Questions</a:t>
            </a:r>
            <a:endParaRPr b="1">
              <a:latin typeface="Montserrat"/>
              <a:ea typeface="Montserrat"/>
              <a:cs typeface="Montserrat"/>
              <a:sym typeface="Montserrat"/>
            </a:endParaRPr>
          </a:p>
        </p:txBody>
      </p:sp>
      <p:sp>
        <p:nvSpPr>
          <p:cNvPr id="92" name="Google Shape;92;p18"/>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406400" lvl="0" marL="457200" rtl="0" algn="l">
              <a:lnSpc>
                <a:spcPct val="110000"/>
              </a:lnSpc>
              <a:spcBef>
                <a:spcPts val="0"/>
              </a:spcBef>
              <a:spcAft>
                <a:spcPts val="0"/>
              </a:spcAft>
              <a:buSzPts val="2800"/>
              <a:buFont typeface="Proxima Nova"/>
              <a:buChar char="●"/>
            </a:pPr>
            <a:r>
              <a:rPr lang="en-US" sz="2800">
                <a:latin typeface="Proxima Nova"/>
                <a:ea typeface="Proxima Nova"/>
                <a:cs typeface="Proxima Nova"/>
                <a:sym typeface="Proxima Nova"/>
              </a:rPr>
              <a:t>Were you always able to create the intended arrangement? </a:t>
            </a:r>
            <a:endParaRPr sz="2800">
              <a:latin typeface="Proxima Nova"/>
              <a:ea typeface="Proxima Nova"/>
              <a:cs typeface="Proxima Nova"/>
              <a:sym typeface="Proxima Nova"/>
            </a:endParaRPr>
          </a:p>
          <a:p>
            <a:pPr indent="-406400" lvl="0" marL="457200" rtl="0" algn="l">
              <a:lnSpc>
                <a:spcPct val="110000"/>
              </a:lnSpc>
              <a:spcBef>
                <a:spcPts val="0"/>
              </a:spcBef>
              <a:spcAft>
                <a:spcPts val="0"/>
              </a:spcAft>
              <a:buSzPts val="2800"/>
              <a:buFont typeface="Proxima Nova"/>
              <a:buChar char="●"/>
            </a:pPr>
            <a:r>
              <a:rPr lang="en-US" sz="2800">
                <a:latin typeface="Proxima Nova"/>
                <a:ea typeface="Proxima Nova"/>
                <a:cs typeface="Proxima Nova"/>
                <a:sym typeface="Proxima Nova"/>
              </a:rPr>
              <a:t>Were your instructions as clear as you thought?</a:t>
            </a:r>
            <a:endParaRPr sz="2800">
              <a:latin typeface="Proxima Nova"/>
              <a:ea typeface="Proxima Nova"/>
              <a:cs typeface="Proxima Nova"/>
              <a:sym typeface="Proxima Nova"/>
            </a:endParaRPr>
          </a:p>
          <a:p>
            <a:pPr indent="-406400" lvl="0" marL="457200" rtl="0" algn="l">
              <a:lnSpc>
                <a:spcPct val="110000"/>
              </a:lnSpc>
              <a:spcBef>
                <a:spcPts val="0"/>
              </a:spcBef>
              <a:spcAft>
                <a:spcPts val="0"/>
              </a:spcAft>
              <a:buSzPts val="2800"/>
              <a:buChar char="●"/>
            </a:pPr>
            <a:r>
              <a:rPr lang="en-US" sz="2800">
                <a:highlight>
                  <a:srgbClr val="FFFFFF"/>
                </a:highlight>
                <a:latin typeface="Proxima Nova"/>
                <a:ea typeface="Proxima Nova"/>
                <a:cs typeface="Proxima Nova"/>
                <a:sym typeface="Proxima Nova"/>
              </a:rPr>
              <a:t>Consider the algorithm you designed for today’s activity. Identify two instances where there may be multiple ways to interpret your instructions and suggest improvements that could be made to improve their clarity.</a:t>
            </a:r>
            <a:r>
              <a:rPr lang="en-US" sz="2800">
                <a:highlight>
                  <a:srgbClr val="FFFFFF"/>
                </a:highlight>
              </a:rPr>
              <a:t> </a:t>
            </a:r>
            <a:endParaRPr sz="2800">
              <a:highlight>
                <a:srgbClr val="FFFFFF"/>
              </a:highlight>
            </a:endParaRPr>
          </a:p>
        </p:txBody>
      </p:sp>
    </p:spTree>
  </p:cSld>
  <p:clrMapOvr>
    <a:masterClrMapping/>
  </p:clrMapOvr>
  <p:transition>
    <p:push dir="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chemeClr val="dk2"/>
              </a:buClr>
              <a:buFont typeface="Arial"/>
              <a:buNone/>
            </a:pPr>
            <a:r>
              <a:rPr b="1" lang="en-US">
                <a:latin typeface="Montserrat"/>
                <a:ea typeface="Montserrat"/>
                <a:cs typeface="Montserrat"/>
                <a:sym typeface="Montserrat"/>
              </a:rPr>
              <a:t>Class Discussion</a:t>
            </a:r>
            <a:endParaRPr b="1">
              <a:latin typeface="Montserrat"/>
              <a:ea typeface="Montserrat"/>
              <a:cs typeface="Montserrat"/>
              <a:sym typeface="Montserrat"/>
            </a:endParaRPr>
          </a:p>
        </p:txBody>
      </p:sp>
      <p:sp>
        <p:nvSpPr>
          <p:cNvPr id="98" name="Google Shape;98;p19"/>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406400" lvl="0" marL="457200" rtl="0" algn="l">
              <a:lnSpc>
                <a:spcPct val="110000"/>
              </a:lnSpc>
              <a:spcBef>
                <a:spcPts val="0"/>
              </a:spcBef>
              <a:spcAft>
                <a:spcPts val="0"/>
              </a:spcAft>
              <a:buSzPts val="2800"/>
              <a:buFont typeface="Proxima Nova"/>
              <a:buChar char="●"/>
            </a:pPr>
            <a:r>
              <a:rPr lang="en-US" sz="2800">
                <a:highlight>
                  <a:srgbClr val="FFFFFF"/>
                </a:highlight>
                <a:latin typeface="Proxima Nova"/>
                <a:ea typeface="Proxima Nova"/>
                <a:cs typeface="Proxima Nova"/>
                <a:sym typeface="Proxima Nova"/>
              </a:rPr>
              <a:t>Describe the features of a programming language that make it different from the language you are used to using in everyday life. </a:t>
            </a:r>
            <a:endParaRPr sz="2800">
              <a:highlight>
                <a:srgbClr val="FFFFFF"/>
              </a:highlight>
              <a:latin typeface="Proxima Nova"/>
              <a:ea typeface="Proxima Nova"/>
              <a:cs typeface="Proxima Nova"/>
              <a:sym typeface="Proxima Nova"/>
            </a:endParaRPr>
          </a:p>
          <a:p>
            <a:pPr indent="-406400" lvl="0" marL="457200" rtl="0" algn="l">
              <a:lnSpc>
                <a:spcPct val="110000"/>
              </a:lnSpc>
              <a:spcBef>
                <a:spcPts val="0"/>
              </a:spcBef>
              <a:spcAft>
                <a:spcPts val="0"/>
              </a:spcAft>
              <a:buSzPts val="2800"/>
              <a:buFont typeface="Proxima Nova"/>
              <a:buChar char="●"/>
            </a:pPr>
            <a:r>
              <a:rPr lang="en-US" sz="2800">
                <a:highlight>
                  <a:srgbClr val="FFFFFF"/>
                </a:highlight>
                <a:latin typeface="Proxima Nova"/>
                <a:ea typeface="Proxima Nova"/>
                <a:cs typeface="Proxima Nova"/>
                <a:sym typeface="Proxima Nova"/>
              </a:rPr>
              <a:t>Explain why a programming language must be created in this way.</a:t>
            </a:r>
            <a:endParaRPr sz="2800">
              <a:highlight>
                <a:srgbClr val="FFFFFF"/>
              </a:highlight>
              <a:latin typeface="Proxima Nova"/>
              <a:ea typeface="Proxima Nova"/>
              <a:cs typeface="Proxima Nova"/>
              <a:sym typeface="Proxima Nova"/>
            </a:endParaRPr>
          </a:p>
        </p:txBody>
      </p:sp>
    </p:spTree>
  </p:cSld>
  <p:clrMapOvr>
    <a:masterClrMapping/>
  </p:clrMapOvr>
  <p:transition>
    <p:push dir="r"/>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593367"/>
            <a:ext cx="8520600" cy="831300"/>
          </a:xfrm>
          <a:prstGeom prst="rect">
            <a:avLst/>
          </a:prstGeom>
          <a:noFill/>
          <a:ln>
            <a:noFill/>
          </a:ln>
        </p:spPr>
        <p:txBody>
          <a:bodyPr anchorCtr="0" anchor="ctr" bIns="45700" lIns="91425" spcFirstLastPara="1" rIns="91425" wrap="square" tIns="45700">
            <a:normAutofit fontScale="90000"/>
          </a:bodyPr>
          <a:lstStyle/>
          <a:p>
            <a:pPr indent="0" lvl="0" marL="0" marR="0" rtl="0" algn="l">
              <a:lnSpc>
                <a:spcPct val="100000"/>
              </a:lnSpc>
              <a:spcBef>
                <a:spcPts val="0"/>
              </a:spcBef>
              <a:spcAft>
                <a:spcPts val="0"/>
              </a:spcAft>
              <a:buClr>
                <a:schemeClr val="dk2"/>
              </a:buClr>
              <a:buFont typeface="Arial"/>
              <a:buNone/>
            </a:pPr>
            <a:r>
              <a:rPr lang="en-US"/>
              <a:t>Recap: </a:t>
            </a:r>
            <a:r>
              <a:rPr i="0" lang="en-US" sz="4200" u="none" cap="none" strike="noStrike">
                <a:solidFill>
                  <a:schemeClr val="dk2"/>
                </a:solidFill>
              </a:rPr>
              <a:t>Computers and </a:t>
            </a:r>
            <a:r>
              <a:rPr lang="en-US"/>
              <a:t>P</a:t>
            </a:r>
            <a:r>
              <a:rPr i="0" lang="en-US" sz="4200" u="none" cap="none" strike="noStrike">
                <a:solidFill>
                  <a:schemeClr val="dk2"/>
                </a:solidFill>
              </a:rPr>
              <a:t>rograms</a:t>
            </a:r>
            <a:endParaRPr/>
          </a:p>
        </p:txBody>
      </p:sp>
      <p:sp>
        <p:nvSpPr>
          <p:cNvPr id="104" name="Google Shape;104;p20"/>
          <p:cNvSpPr txBox="1"/>
          <p:nvPr>
            <p:ph idx="1" type="body"/>
          </p:nvPr>
        </p:nvSpPr>
        <p:spPr>
          <a:xfrm>
            <a:off x="311700" y="1536633"/>
            <a:ext cx="8520600" cy="4555200"/>
          </a:xfrm>
          <a:prstGeom prst="rect">
            <a:avLst/>
          </a:prstGeom>
          <a:noFill/>
          <a:ln>
            <a:noFill/>
          </a:ln>
        </p:spPr>
        <p:txBody>
          <a:bodyPr anchorCtr="0" anchor="t" bIns="45700" lIns="91425" spcFirstLastPara="1" rIns="91425" wrap="square" tIns="45700">
            <a:normAutofit/>
          </a:bodyPr>
          <a:lstStyle/>
          <a:p>
            <a:pPr indent="-358140" lvl="0" marL="342900" marR="0" rtl="0" algn="l">
              <a:lnSpc>
                <a:spcPct val="100000"/>
              </a:lnSpc>
              <a:spcBef>
                <a:spcPts val="0"/>
              </a:spcBef>
              <a:spcAft>
                <a:spcPts val="0"/>
              </a:spcAft>
              <a:buClr>
                <a:schemeClr val="hlink"/>
              </a:buClr>
              <a:buSzPts val="2800"/>
              <a:buFont typeface="Proxima Nova"/>
              <a:buChar char="●"/>
            </a:pPr>
            <a:r>
              <a:rPr i="0" lang="en-US" sz="2800" u="none" cap="none" strike="noStrike">
                <a:solidFill>
                  <a:schemeClr val="dk1"/>
                </a:solidFill>
              </a:rPr>
              <a:t>Computers can’t ask questions</a:t>
            </a:r>
            <a:endParaRPr sz="2800"/>
          </a:p>
          <a:p>
            <a:pPr indent="-358140" lvl="0" marL="342900" marR="0" rtl="0" algn="l">
              <a:lnSpc>
                <a:spcPct val="100000"/>
              </a:lnSpc>
              <a:spcBef>
                <a:spcPts val="640"/>
              </a:spcBef>
              <a:spcAft>
                <a:spcPts val="0"/>
              </a:spcAft>
              <a:buClr>
                <a:schemeClr val="hlink"/>
              </a:buClr>
              <a:buSzPts val="2800"/>
              <a:buFont typeface="Proxima Nova"/>
              <a:buChar char="●"/>
            </a:pPr>
            <a:r>
              <a:rPr i="0" lang="en-US" sz="2800" u="none" cap="none" strike="noStrike">
                <a:solidFill>
                  <a:schemeClr val="dk1"/>
                </a:solidFill>
              </a:rPr>
              <a:t>They just do what they are told</a:t>
            </a:r>
            <a:endParaRPr sz="2800"/>
          </a:p>
          <a:p>
            <a:pPr indent="-358140" lvl="0" marL="342900" marR="0" rtl="0" algn="l">
              <a:lnSpc>
                <a:spcPct val="100000"/>
              </a:lnSpc>
              <a:spcBef>
                <a:spcPts val="640"/>
              </a:spcBef>
              <a:spcAft>
                <a:spcPts val="0"/>
              </a:spcAft>
              <a:buClr>
                <a:schemeClr val="hlink"/>
              </a:buClr>
              <a:buSzPts val="2800"/>
              <a:buFont typeface="Proxima Nova"/>
              <a:buChar char="●"/>
            </a:pPr>
            <a:r>
              <a:rPr i="0" lang="en-US" sz="2800" u="none" cap="none" strike="noStrike">
                <a:solidFill>
                  <a:schemeClr val="dk1"/>
                </a:solidFill>
              </a:rPr>
              <a:t>Once they complete an instruction, they can’t go back</a:t>
            </a:r>
            <a:endParaRPr sz="2800"/>
          </a:p>
          <a:p>
            <a:pPr indent="-358140" lvl="0" marL="342900" marR="0" rtl="0" algn="l">
              <a:lnSpc>
                <a:spcPct val="100000"/>
              </a:lnSpc>
              <a:spcBef>
                <a:spcPts val="640"/>
              </a:spcBef>
              <a:spcAft>
                <a:spcPts val="0"/>
              </a:spcAft>
              <a:buClr>
                <a:schemeClr val="hlink"/>
              </a:buClr>
              <a:buSzPts val="2800"/>
              <a:buFont typeface="Proxima Nova"/>
              <a:buChar char="●"/>
            </a:pPr>
            <a:r>
              <a:rPr i="0" lang="en-US" sz="2800" u="none" cap="none" strike="noStrike">
                <a:solidFill>
                  <a:schemeClr val="dk1"/>
                </a:solidFill>
              </a:rPr>
              <a:t>They have a limited vocabulary</a:t>
            </a:r>
            <a:endParaRPr sz="2800"/>
          </a:p>
          <a:p>
            <a:pPr indent="-358140" lvl="0" marL="342900" marR="0" rtl="0" algn="l">
              <a:lnSpc>
                <a:spcPct val="100000"/>
              </a:lnSpc>
              <a:spcBef>
                <a:spcPts val="640"/>
              </a:spcBef>
              <a:spcAft>
                <a:spcPts val="0"/>
              </a:spcAft>
              <a:buClr>
                <a:schemeClr val="hlink"/>
              </a:buClr>
              <a:buSzPts val="2800"/>
              <a:buFont typeface="Proxima Nova"/>
              <a:buChar char="●"/>
            </a:pPr>
            <a:r>
              <a:rPr i="0" lang="en-US" sz="2800" u="none" cap="none" strike="noStrike">
                <a:solidFill>
                  <a:schemeClr val="dk1"/>
                </a:solidFill>
              </a:rPr>
              <a:t>Instructions need to be very clear and specific</a:t>
            </a:r>
            <a:endParaRPr sz="2800"/>
          </a:p>
        </p:txBody>
      </p:sp>
    </p:spTree>
  </p:cSld>
  <p:clrMapOvr>
    <a:masterClrMapping/>
  </p:clrMapOvr>
  <p:transition>
    <p:push dir="r"/>
  </p:transition>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